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3F8B24-FB57-4E73-8B2E-31EDBC2BBE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8F5B1-71A1-44FA-825B-8A6C771436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graph shows the percent signal change for format-specific priming, comparing 2 subgroups of subjects: subjects who had a large difference in RTs between M-M and N-M conditions (average 92 ms) and subjects for whom RTs were matched (within ± 5 ms) between M-M and N-M RTs. Signal differences between M-M and M-N conditions are collapsed across all 5 ROIs that exhibited format-specific priming.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0CD958-06F3-4C06-A100-79645F5332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982–992,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graph shows the percent signal change for format-specific priming, comparing 2 subgroups of subjects: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graph shows the percent signal change for format-specific priming, comparing 2 subgroups of subjects: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2024-04-26T12:54:21Z</dcterms:modified>
</cp:coreProperties>
</file>