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324BC-2623-41D2-9105-6E7D9A446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8B500-84BD-480A-AEE1-8E1F3DB126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locations of the survey responses.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3E8E9-40F4-4091-8B69-4ED8E06E08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Interest in assisting marine research by activity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3E8E9-40F4-4091-8B69-4ED8E06E08E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sci/biw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66, Issue 8, 01 August 2016, Pages 683–692,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locations of the survey responses.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76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66, Issue 8, 01 August 2016, Pages 683–692,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Interest in assisting marine research by activity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75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locations of the survey responses.
</vt:lpstr>
      <vt:lpstr>Figure 2. Interest in assisting marine research by activity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2024-04-26T10:23:51Z</dcterms:modified>
</cp:coreProperties>
</file>