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C33ABB-79FD-42AB-9BCB-1654EFD45D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F28ADE-0059-4900-BAC4-54C6AEA46D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The Capitoline hill, centre of civic government in Rome, was the focus of the judicial work of the Capitoline notaries and the site of their archive. Open Access Image from the Davison Art Centre, Wesleyan University, Middletown, Connecticut.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Past and Present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A6985-91A0-4CCF-9EB2-B80185A795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astj/gtw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Past Present</a:t>
            </a:r>
            <a:r>
              <a:rPr lang="en-US" altLang="en-US" sz="1000">
                <a:solidFill>
                  <a:srgbClr val="333333"/>
                </a:solidFill>
              </a:rPr>
              <a:t>, Volume 230, Issue suppl_11, November 2016, Pages 71–89, </a:t>
            </a:r>
            <a:r>
              <a:rPr lang="en-US" altLang="en-US" sz="1000">
                <a:solidFill>
                  <a:srgbClr val="333333"/>
                </a:solidFill>
                <a:hlinkClick r:id="rId3"/>
              </a:rPr>
              <a:t>https://doi.org/10.1093/pastj/gtw028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The Capitoline hill, centre of civic government in Rome, was the focus of the judicial work of the Capitoline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84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The Capitoline hill, centre of civic government in Rome, was the focus of the judicial work of the Capitoline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2024-04-26T10:00:05Z</dcterms:modified>
</cp:coreProperties>
</file>