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85B9C-3095-44CB-AD3F-0F111FB89F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2850C1-5136-4A97-B691-677EF27CFB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Cn3D view of the query sequence from Figure 2 aligned to chain A of the related structure 1O86 (PDB code). Residues in aligned regions are displayed in upper case letters with identical residue pairs rendered in red color. Residues within a 5 A contact radius of the bound drug lisinopril are highlighted in the 3D structure view and automatically mapped onto the aligned residues shown in the sequence alignment window. Side chains of these residues are displayed selectively and rendered as ball-and-stick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AFC8B-A8FD-4D25-A7AD-6D411941869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screen shot of the ‘Related Structure’ summary along with Entrez's document summary for protein NP_036676. Clicking on the ‘Related Structure’ option from the ‘Links’ pull-down menu launches the summary 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AFC8B-A8FD-4D25-A7AD-6D411941869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Non-identical protein sequences in Entrez have been classified into groups linked to related structures, at various levels of sequence similarity. Sequence identity is calculated from the BLAST alignments, and here only those neighbor relationships are listed that produce an aligned footprint of 50 residues or more. The analysis also excludes protein sequences which have been directly obtained from MMDB. Forty-eight percent of sequences in Entrez protein have at least one structure neighbor with an extensive alignment footprint and at least 30% identical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AFC8B-A8FD-4D25-A7AD-6D411941869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9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95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95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D298–D300, </a:t>
            </a:r>
            <a:r>
              <a:rPr lang="en-US" altLang="en-US" sz="1000">
                <a:solidFill>
                  <a:srgbClr val="333333"/>
                </a:solidFill>
                <a:hlinkClick r:id="rId3"/>
              </a:rPr>
              <a:t>https://doi.org/10.1093/nar/gkl952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Cn3D view of the query sequence from Figure 2 aligned to chain A of the related structure 1O86 (PDB code).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79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D298–D300, </a:t>
            </a:r>
            <a:r>
              <a:rPr lang="en-US" altLang="en-US" sz="1000">
                <a:solidFill>
                  <a:srgbClr val="333333"/>
                </a:solidFill>
                <a:hlinkClick r:id="rId3"/>
              </a:rPr>
              <a:t>https://doi.org/10.1093/nar/gkl952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screen shot of the ‘Related Structure’ summary along with Entrez's document summary for protein NP_036676.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406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D298–D300, </a:t>
            </a:r>
            <a:r>
              <a:rPr lang="en-US" altLang="en-US" sz="1000">
                <a:solidFill>
                  <a:srgbClr val="333333"/>
                </a:solidFill>
                <a:hlinkClick r:id="rId3"/>
              </a:rPr>
              <a:t>https://doi.org/10.1093/nar/gkl952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Non-identical protein sequences in Entrez have been classified into groups linked to related structures,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071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A Cn3D view of the query sequence from Figure 2 aligned to chain A of the related structure 1O86 (PDB code). ...</vt:lpstr>
      <vt:lpstr>Figure 2 A screen shot of the ‘Related Structure’ summary along with Entrez's document summary for protein NP_036676. ...</vt:lpstr>
      <vt:lpstr>Figure 1 Non-identical protein sequences in Entrez have been classified into groups linked to related structures,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2024-04-26T14:37:15Z</dcterms:modified>
</cp:coreProperties>
</file>