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B09F71-D466-40AB-B200-7C2465D939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5BA867-CC4B-49A4-B59D-3616B79EE6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116FE-7DAD-4EB0-811C-DD5EF3351C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2024-04-26T12:01:47Z</dcterms:modified>
</cp:coreProperties>
</file>