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B0A15-ECBC-4BC9-B489-27B0C683C3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205919-18AB-44CB-BBB3-72570D93E7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Selection of photographs submitted by participants using the Urban Mind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 on behalf of the American Institute of Biological Sciences.This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5128AF-B2CC-41B9-A5D4-9EFB3E216A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x1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68, Issue 2, February 2018, Pages 134–145, </a:t>
            </a:r>
            <a:r>
              <a:rPr lang="en-US" altLang="en-US" sz="1000">
                <a:solidFill>
                  <a:srgbClr val="333333"/>
                </a:solidFill>
                <a:hlinkClick r:id="rId3"/>
              </a:rPr>
              <a:t>https://doi.org/10.1093/biosci/bix149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Selection of photographs submitted by participants using the Urban Mind tool.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Selection of photographs submitted by participants using the Urban Mind tool.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2024-04-27T18:33:11Z</dcterms:modified>
</cp:coreProperties>
</file>