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7CDAA-CF18-4996-BD52-DDE84D2BA8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F7841-AAAE-4A1D-8DC3-BBE093FC94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245F8C-041C-49DA-B3A4-5831B18FF9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2024-04-27T02:51:21Z</dcterms:modified>
</cp:coreProperties>
</file>