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078AD-4C77-43AE-A187-8BE9DF54DA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CC2F2-5525-45B5-9CF5-25EA0787F2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and clinical characteristics of residents of 2 long-term care facilities (LTCFs) in Ann Arbor, Michigan, who were enrolled into the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BFE4B-9AB8-4536-91B8-3844A7FFCA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3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11, December 2003, Pages 1467–1474,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https://doi.org/10.1086/379325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Demographic and clinical characteristics of residents of 2 long-term care facilities (LTCFs) in Ann Arbor,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Demographic and clinical characteristics of residents of 2 long-term care facilities (LTCFs) in Ann Arbor,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2024-04-27T03:31:27Z</dcterms:modified>
</cp:coreProperties>
</file>