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DDBEA-26CC-4E85-A6AC-8E05584EDB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CFE19-5319-41BC-B61F-17D41D3E3F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5F558-1BBB-4826-9AAF-CFB128B972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2024-04-26T05:57:09Z</dcterms:modified>
</cp:coreProperties>
</file>