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EBEABE-50BD-4E79-8720-3B2B8DE26F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3BC1E-B1AC-4434-A4E4-1583335411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Time course of the Gaussian filtered (3 ± 2 Hz) MEG responses averaged over all sensors of 1 hemisphere in 1 exemplary subject (red: 100% coherence, blue: 5% coherence). The difference between curves depicts the dependency of the oscillation on motion coherence with larger amplitudes for higher coherence levels. (B) Group data: Time course of the oscillation after amplitude demodulation (average over all sensors and subjects).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F4C91-CA22-49D0-A4C3-54CE3533B9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2008, Pages 2902–2908,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Time course of the Gaussian filtered (3 ± 2 Hz) MEG responses averaged over all sensors of 1 hemisphere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Time course of the Gaussian filtered (3 ± 2 Hz) MEG responses averaged over all sensors of 1 hemisphere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2024-05-01T21:46:34Z</dcterms:modified>
</cp:coreProperties>
</file>