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C1EEC-7FFF-446D-8955-8379112EDA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8CFB5-DF1D-4F4F-AC07-C0B54C298D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Peak responses (A), spontaneous activities (B) and tuning widths (C) (mean and SEM) of young and old monkey cells under different conditions of anesthesia. The recovery condition was set at 0.3% halothane.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9B9CB-DF91-49AE-8847-D2642CA109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1957–1967, </a:t>
            </a:r>
            <a:r>
              <a:rPr lang="en-US" altLang="en-US" sz="1000">
                <a:solidFill>
                  <a:srgbClr val="333333"/>
                </a:solidFill>
                <a:hlinkClick r:id="rId3"/>
              </a:rPr>
              <a:t>https://doi.org/10.1093/cercor/bhn221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Peak responses (A), spontaneous activities (B) and tuning widths (C) (mean and SEM) of young and old monkey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Peak responses (A), spontaneous activities (B) and tuning widths (C) (mean and SEM) of young and old monkey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2024-04-26T13:13:48Z</dcterms:modified>
</cp:coreProperties>
</file>