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E9B9A8-6974-43A9-AF3E-6D418EC452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F31135-BFEB-4CDC-AC2B-73859EF92F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4D07E-36EB-4F9E-B0B0-FE7C0E552B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2024-04-26T03:18:39Z</dcterms:modified>
</cp:coreProperties>
</file>