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563316-1D92-4035-B4F5-BB1F6F8879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2BEC2A-D390-4CD5-96C5-6BA4A3CEE7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Relevant endpoints in the antiarrhythmic drug trials based on the natural course of atrial fibrillation. Note that ‘surrogate’ endpoints such as time to first recurrence ignore the possible cardiovascular outcome benefits of continued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D557BB-0C7E-4170-BFFE-9DFC78209D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r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13, Issue 8, August 2011, Pages 1063–1076, </a:t>
            </a:r>
            <a:r>
              <a:rPr lang="en-US" altLang="en-US" sz="1000">
                <a:solidFill>
                  <a:srgbClr val="333333"/>
                </a:solidFill>
                <a:hlinkClick r:id="rId3"/>
              </a:rPr>
              <a:t>https://doi.org/10.1093/europace/eur181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Relevant endpoints in the antiarrhythmic drug trials based on the natural course of atrial fibrillation. Note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Relevant endpoints in the antiarrhythmic drug trials based on the natural course of atrial fibrillation. Note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2024-04-26T05:11:45Z</dcterms:modified>
</cp:coreProperties>
</file>