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0FA7DD-F94C-4A93-A849-D62BCA2F51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60F7F0-101B-4FB8-9489-23BDF34DCA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16. </a:t>
            </a:r>
            <a:r>
              <a:rPr lang="en-US" altLang="en-US">
                <a:latin typeface="Arial" pitchFamily="34" charset="0"/>
                <a:ea typeface="Arial" pitchFamily="34" charset="0"/>
              </a:rPr>
              <a:t>Dependence of the total collected charge for different combinations of horn currents.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5B96FB-442F-4AED-9C40-D6C466D2B5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16. </a:t>
            </a:r>
            <a:r>
              <a:rPr lang="en-US" altLang="en-US" b="0"/>
              <a:t>Dependence of the total collected charge for different combinations of horn currents.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16. Dependence of the total collected charge for different combinations of horn currents.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2024-04-26T18:21:04Z</dcterms:modified>
</cp:coreProperties>
</file>