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80907-3DC5-419C-A39F-22F179973D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21DF2-35EE-437E-AB63-B6B71CEDAC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7556A-19FB-44EF-9604-BB8E492644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2024-04-26T05:23:52Z</dcterms:modified>
</cp:coreProperties>
</file>