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71BEC7-436C-4426-98DB-389E94F60E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34718A-0C7B-4AF6-B176-CED739296C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Unemployment and labor force participation rates of island-born Puerto Ricans and Mexican immigrants: 2006–14. Source: Authors’ estimates using the 2006–14 ACS and PRCS in the IPUMS. Notes: Hispanic ethnicity is determined by self-identification. In the case of Mexican immigrants, only those who were born in Mexico are included. The unemployment rates are estimated for workers in the labor force ages 16 and above. The labor force participation rates are estimated for individuals ages 16 and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F2AF40-5539-4B72-A483-E842C0D8E01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Average education levels and unexplained earnings differentials of island-born Puerto Ricans in the synthetic cohort, by birthplace and residence: 2006–14. Source: Authors’ estimates using the 2006–14 ACS and PRCS in the IPUMS. Notes: This synthetic cohort includes island-born Puerto Ricans who were ages 25–59 in 2006 (ages 33–67 in 2014). ‘Recent Migrants to Mainland’ include Puerto Ricans who moved from the island to the mainland within the past year.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F2AF40-5539-4B72-A483-E842C0D8E01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igration/mnw03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igration/mnw03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Migr Stud</a:t>
            </a:r>
            <a:r>
              <a:rPr lang="en-US" altLang="en-US" sz="1000">
                <a:solidFill>
                  <a:srgbClr val="333333"/>
                </a:solidFill>
              </a:rPr>
              <a:t>, Volume 5, Issue 2, July 2017, Pages 168–189, </a:t>
            </a:r>
            <a:r>
              <a:rPr lang="en-US" altLang="en-US" sz="1000">
                <a:solidFill>
                  <a:srgbClr val="333333"/>
                </a:solidFill>
                <a:hlinkClick r:id="rId3"/>
              </a:rPr>
              <a:t>https://doi.org/10.1093/migration/mnw032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Unemployment and labor force participation rates of island-born Puerto Ricans and Mexican immigrants: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507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Migr Stud</a:t>
            </a:r>
            <a:r>
              <a:rPr lang="en-US" altLang="en-US" sz="1000">
                <a:solidFill>
                  <a:srgbClr val="333333"/>
                </a:solidFill>
              </a:rPr>
              <a:t>, Volume 5, Issue 2, July 2017, Pages 168–189, </a:t>
            </a:r>
            <a:r>
              <a:rPr lang="en-US" altLang="en-US" sz="1000">
                <a:solidFill>
                  <a:srgbClr val="333333"/>
                </a:solidFill>
                <a:hlinkClick r:id="rId3"/>
              </a:rPr>
              <a:t>https://doi.org/10.1093/migration/mnw032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Average education levels and unexplained earnings differentials of island-born Puerto Ricans in the synthetic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294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Unemployment and labor force participation rates of island-born Puerto Ricans and Mexican immigrants: ...</vt:lpstr>
      <vt:lpstr>Figure 2. Average education levels and unexplained earnings differentials of island-born Puerto Ricans in the synthetic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2024-04-26T21:53:06Z</dcterms:modified>
</cp:coreProperties>
</file>