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7CF34-B884-450B-81FA-9B9978891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E5943-33BD-4353-8D7B-CCBFE3F3BB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75388-64F6-408D-829C-9AC5278691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2024-04-26T10:17:47Z</dcterms:modified>
</cp:coreProperties>
</file>