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10D792-C7A7-488D-99A2-2C0D099278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3680C-7155-4BC5-B2C5-AC4CA6794B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Synaptic responses recorded in a P14 DMSO-treated control (A) and P14 MK801-treated rat (B–D). Electrical stimulation of the white matter elicits a monosynaptic fast EPSC in the control (A). Synaptic activation of a neuron recorded in MK801-treated cortex elicits a fast monosynaptic response followed by a delayed polysynaptic response lasting &gt;200 ms (B). The late polysynaptic response recorded MK801-treated animals can be blocked by the NMDA receptor antagonist APV (C) and AMPA/kainate receptor blockade with CNQX blocks the monosynaptic and the late polysynaptic responses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63700-9B7F-4DA0-9A5F-C63409D9EE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349–358,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Synaptic responses recorded in a P14 DMSO-treated control (A) and P14 MK801-treated rat (B–D). Electrical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Synaptic responses recorded in a P14 DMSO-treated control (A) and P14 MK801-treated rat (B–D). Electrical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2024-04-26T07:43:10Z</dcterms:modified>
</cp:coreProperties>
</file>