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C3ABCA-D698-47DF-B1B3-59CAF8C0E0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38D77B-3FF9-487E-9111-F5179350A6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1A615A-2665-44EA-A456-7FAA439180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2024-04-26T13:55:41Z</dcterms:modified>
</cp:coreProperties>
</file>