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0BAF7-B6F0-4CFE-A745-351ABDE6AA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497E52-65F0-48D3-A01E-6A7427FE31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Intracellular Tg-sensitive calcium reserves. ( A ) Typical effect of Tg (1 μmol/l) in a Ca 2+ -free physiological salt solution in the presence of EGTA (pH 7), a chelator of extracellular calcium, applied in the external medium. ( B ) Comparison of calcium concentrations of Tg-sensitive stores in cells of healthy subjects ( n = 15) and CKD patients ( n = 15, **P &lt; 0.01).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5D1A5E-3F26-4ACD-896F-CD488FEC42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p2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2009, Pages 3376–3381,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https://doi.org/10.1093/ndt/gfp292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 Intracellular Tg-sensitive calcium reserves. ( A ) Typical effect of Tg (1 μmol/l) in a Ca </a:t>
            </a:r>
            <a:r>
              <a:rPr lang="en-US" altLang="en-US" b="0" baseline="30000"/>
              <a:t>2+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 Intracellular Tg-sensitive calcium reserves. ( A ) Typical effect of Tg (1 μmol/l) in a Ca 2+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2024-04-26T05:24:24Z</dcterms:modified>
</cp:coreProperties>
</file>