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C72C1-D799-4B3A-9A38-D68E29FA8E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C8527-763E-4C50-92F8-6CF07973AB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CD234-21B7-4DD0-900D-CAB8B82296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2024-04-27T02:17:32Z</dcterms:modified>
</cp:coreProperties>
</file>