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26E3F9-D131-463F-A8A6-E04EA10531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61532C-1F01-4887-A29B-9A98A99E50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MLCK activation in endothelial hyperpermeability. Endothelial MLCK is activated in response to multiple cell signalling events including elevated intracellular Ca++, protein kinase C (PKC) activation, and signalling through nitric oxide synthase (NOS)- dependent production of NO, and guanylate cyclase (GC)-dependent production of cGMP. Activation of cGMP-dependent protein kinase (PKG) activates MLCK through activation of MEK1 and ERK1/2. Possible direct activation by PKC, PKG, or ERK1/2 is represented by question marks.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F8EB6-BA21-4FC2-B249-61E19F03DC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q1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87, Issue 2, 15 July 2010, Pages 272–280,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https://doi.org/10.1093/cvr/cvq144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MLCK activation in endothelial hyperpermeability. Endothelial MLCK is activated in response to multiple cell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MLCK activation in endothelial hyperpermeability. Endothelial MLCK is activated in response to multiple cell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2024-04-26T17:49:16Z</dcterms:modified>
</cp:coreProperties>
</file>