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C7228-E7A8-454E-A9FB-2438BF32E6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DF714-F04A-4C61-A0C1-801FE90CAE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76731-3B4F-4E59-9C49-A284F8208C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2024-04-27T02:59:47Z</dcterms:modified>
</cp:coreProperties>
</file>