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29BB0-8D83-4CB9-A9D0-8A26BF0B14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7DD342-694E-4215-A6B4-A7603EB607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Three alternative models for predicting the evolution of fish morphology. (A) A highly parameterized model, attempting to capture virtually all potential pathways involved in the evolution of body shape and fin form in fish (SA = selective agents). (B) A generalized model of divergent selection (GMDS) predicting the evolution of pectoral-fin morphology and its genetic basis, ultimately based on a hypothesis of divergent selection on locomotor abilities across wave-energy environments (e.g., Wainwright et al. 2002; Walker and Westneat 2002; Fulton et al. 2005). Predictions derived from this model include a higher pectoral-fin aspect ratio in environments with greater wave energy, largely caused by cis-regulatory changes rather than by changes in the coding regions of the primary underlying genes. (C) A GMDS predicting the evolution of fish morphology ultimately based on a hypothesis of divergent selection on locomotor abilities across predator regimes (e.g., presence versus absence of predators). Predictions derived from this model include larger mid-body/caudal regions and greater capability for acceleration in the presence of predators and more streamlined bodies and greater swimming endurance in the absence of predators (e.g., see Langerhans and Reznick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48A26-FEE3-4815-8F72-A847EAB84F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1167–1184, </a:t>
            </a:r>
            <a:r>
              <a:rPr lang="en-US" altLang="en-US" sz="1000">
                <a:solidFill>
                  <a:srgbClr val="333333"/>
                </a:solidFill>
                <a:hlinkClick r:id="rId3"/>
              </a:rPr>
              <a:t>https://doi.org/10.1093/icb/icq117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Three alternative models for predicting the evolution of fish morphology. (A) A highly parameterized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Three alternative models for predicting the evolution of fish morphology. (A) A highly parameterized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2024-04-26T09:35:08Z</dcterms:modified>
</cp:coreProperties>
</file>