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550D09-BB7D-446B-94AE-AC0A39B0F09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98BA880-6576-4A32-A912-9EEC49A5D2C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Scree plots showing the total variance from principal components obtained from cortical gray matter concentration (top) and cortical thickness (bottom) measures for each hemisphere.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ADED35-3572-4011-9291-06A765B4CCE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Factor scores from the first principal components for gray matter concentration (top) and cortical thickness (bottom) plotted by age in groups defined by sex and diagnosis.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ADED35-3572-4011-9291-06A765B4CCE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Statistical maps showing significant regional differences in cortical gray matter concentration (i) in patients with first episode schizophrenia (sz) compared with healthy subjects (nc) after covarying for sex (top row); (ii) between male and female subjects across diagnostic groups (second row); (iii) for interactions between sex and diagnosis (third row); and (iv) between diagnostic groups with in males (right) and females (left). Probability values, indexed in color, show positive and negative effects.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ADED35-3572-4011-9291-06A765B4CCE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Statistical maps showing significant regional differences in cortical thickness (i) in patients with first episode schizophrenia (sz) compared with healthy subjects (nc) after covarying for sex (top row); (ii) between male and female subjects across diagnostic groups (second row); (iii) for interactions between sex and diagnosis (third row); and (iv) between diagnostic groups with in males (right) and females (left). Probability values, indexed in color, show positive and negative effects.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ADED35-3572-4011-9291-06A765B4CCE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Maps showing average cortical thickness (top) and average gray matter concentration distributions across all subjects (middle) as indexed by the colorbar. Relationships between cortical thickness and gray matter concentration are shown in the bottom row, where correlation coefficients are indexed in color.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6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ADED35-3572-4011-9291-06A765B4CCEC}"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7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7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7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7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172"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708–719, </a:t>
            </a:r>
            <a:r>
              <a:rPr lang="en-US" altLang="en-US" sz="1000">
                <a:solidFill>
                  <a:srgbClr val="333333"/>
                </a:solidFill>
                <a:hlinkClick r:id="rId3"/>
              </a:rPr>
              <a:t>https://doi.org/10.1093/cercor/bhh172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Scree plots showing the total variance from principal components obtained from cortical gray matter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721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708–719, </a:t>
            </a:r>
            <a:r>
              <a:rPr lang="en-US" altLang="en-US" sz="1000">
                <a:solidFill>
                  <a:srgbClr val="333333"/>
                </a:solidFill>
                <a:hlinkClick r:id="rId3"/>
              </a:rPr>
              <a:t>https://doi.org/10.1093/cercor/bhh172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Factor scores from the first principal components for gray matter concentration (top) and cortical thickness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1796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708–719, </a:t>
            </a:r>
            <a:r>
              <a:rPr lang="en-US" altLang="en-US" sz="1000">
                <a:solidFill>
                  <a:srgbClr val="333333"/>
                </a:solidFill>
                <a:hlinkClick r:id="rId3"/>
              </a:rPr>
              <a:t>https://doi.org/10.1093/cercor/bhh172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Statistical maps showing significant regional differences in cortical gray matter concentration (i)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2652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708–719, </a:t>
            </a:r>
            <a:r>
              <a:rPr lang="en-US" altLang="en-US" sz="1000">
                <a:solidFill>
                  <a:srgbClr val="333333"/>
                </a:solidFill>
                <a:hlinkClick r:id="rId3"/>
              </a:rPr>
              <a:t>https://doi.org/10.1093/cercor/bhh172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Statistical maps showing significant regional differences in cortical thickness (i) in patients with first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2652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6, June 2005, Pages 708–719, </a:t>
            </a:r>
            <a:r>
              <a:rPr lang="en-US" altLang="en-US" sz="1000">
                <a:solidFill>
                  <a:srgbClr val="333333"/>
                </a:solidFill>
                <a:hlinkClick r:id="rId3"/>
              </a:rPr>
              <a:t>https://doi.org/10.1093/cercor/bhh172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Maps showing average cortical thickness (top) and average gray matter concentration distributions across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0148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Scree plots showing the total variance from principal components obtained from cortical gray matter ...</vt:lpstr>
      <vt:lpstr>Figure 2. Factor scores from the first principal components for gray matter concentration (top) and cortical thickness ...</vt:lpstr>
      <vt:lpstr>Figure 3. Statistical maps showing significant regional differences in cortical gray matter concentration (i) in ...</vt:lpstr>
      <vt:lpstr>Figure 4. Statistical maps showing significant regional differences in cortical thickness (i) in patients with first ...</vt:lpstr>
      <vt:lpstr>Figure 5. Maps showing average cortical thickness (top) and average gray matter concentration distributions across all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2024-04-26T00:43:03Z</dcterms:modified>
</cp:coreProperties>
</file>