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66C977-3724-4889-BD5D-9BF2230BE8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45CF87-94DE-43E8-9D2A-FB86181816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A1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flow-cytometry profiles demonstrating CD38 and human leukocyte antigen (HLA)–DR coexpression on CD4+ and CD8+ T cells in an HIV-seronegative (A) and an HIV-seropositive antiretroviral-naive (B) individual. Samples were first gated on the CD4+ or CD8+ T cell population, and the percentage of HLA-DR+/CD38+ CD4+ or CD8+ T cells was determined. Preset gating for CD38 (C) and HLA-DR expression on CD4+ and CD8+ T cells was used for all analysis and was based on a natural break seen in HIV-seronegative Ugandans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23EBA-E052-4BAF-B797-37E3552E23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CD4+ and CD8+ T cell activation by HIV status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23EBA-E052-4BAF-B797-37E3552E238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CD4+ T cell count and viral load with immune activation. Univariate linear regression analysis was performed to measure the association between CD4+ T cell count (A and B) and viral load (C and D) and CD4+ and CD8+ T cell activation. Immune activation was defined as the percentage of CD4+ or CD8+ T cells expressing human leukocyte antigen (HLA)–DR and CD38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23EBA-E052-4BAF-B797-37E3552E238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Associations between clinical factors and immune activation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23EBA-E052-4BAF-B797-37E3552E238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effect of viral load and CD4+ T cell depletion on immune activation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23EBA-E052-4BAF-B797-37E3552E238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75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4275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4275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4275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4275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5, 1 March 2005, Pages 694–701,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https://doi.org/10.1086/427516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A1 </a:t>
            </a:r>
            <a:r>
              <a:rPr lang="en-US" altLang="en-US" b="0"/>
              <a:t>Representative flow-cytometry profiles demonstrating CD38 and human leukocyte antigen (HLA)–DR coexpression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29889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5, 1 March 2005, Pages 694–701,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https://doi.org/10.1086/427516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CD4+ and CD8+ T cell activation by HIV status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674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5, 1 March 2005, Pages 694–701,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https://doi.org/10.1086/427516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Correlation of CD4</a:t>
            </a:r>
            <a:r>
              <a:rPr lang="en-US" altLang="en-US" b="0" baseline="30000"/>
              <a:t>+</a:t>
            </a:r>
            <a:r>
              <a:rPr lang="en-US" altLang="en-US" b="0"/>
              <a:t> T cell count and viral load with immune activation. Univariate linear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78100" y="1371600"/>
            <a:ext cx="39968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5, 1 March 2005, Pages 694–701,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https://doi.org/10.1086/427516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Associations between clinical factors and immune activation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222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5, 1 March 2005, Pages 694–701,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https://doi.org/10.1086/427516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Relative effect of viral load and CD4+ T cell depletion on immune activation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984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A1 Representative flow-cytometry profiles demonstrating CD38 and human leukocyte antigen (HLA)–DR coexpression ...</vt:lpstr>
      <vt:lpstr>Table 1 CD4+ and CD8+ T cell activation by HIV status
</vt:lpstr>
      <vt:lpstr>Figure 1 Correlation of CD4+ T cell count and viral load with immune activation. Univariate linear ...</vt:lpstr>
      <vt:lpstr>Table 2 Associations between clinical factors and immune activation
</vt:lpstr>
      <vt:lpstr>Table 3 Relative effect of viral load and CD4+ T cell depletion on immune activation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2024-04-26T21:49:24Z</dcterms:modified>
</cp:coreProperties>
</file>