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F66EA6-255E-4B67-9D63-DEB731A24D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6A8F64-9C18-4B5D-B3A8-C9D5FF5F6F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Kinetics of lysine reactivity with allergens. The lysine peptide (0.5 mM) was examined with various test chemicals (5 mM) at 3, 12, and 24 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Toxicological Sciences vol. 81 no. 2 © Society of Toxicology 2004;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783369-1E67-4013-9A48-DF88DD3AE5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kfh2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81, Issue 2, October 2004, Pages 332–343,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https://doi.org/10.1093/toxsci/kfh213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Kinetics of lysine reactivity with allergens. The lysine peptide (0.5 mM) was examined with various test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Kinetics of lysine reactivity with allergens. The lysine peptide (0.5 mM) was examined with various test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2024-04-26T08:29:47Z</dcterms:modified>
</cp:coreProperties>
</file>