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68D02-A87B-48DC-994F-4DC5FA2ED4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68D680-8853-4BA2-A7CD-E5B2874551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Group average of source activity waveforms for the basic SFG stimuli. The average source activity waveforms for the basic SFG stimuli were computed for sources in the right posterior superior temporal gyrus (MNI coordinates [64, −14, 8]; left panels) and the right intraparietal sulcus (MNI coordinates [54, −50, 40]; right panels). The 6 experimental conditions (FIG and GND; 2, 4 and 8 added components) were inverted together over the entire stimulus epoch, and the corresponding source activity was extracted using the maximum a posteriori (MAP) projector in SPM12 (López et al. 2014). The resulting time-course data were first averaged over trials, then over all available subjects (N = 16). The onset (t = 0 ms) and offset (t = 1200 ms) of the stimulus are marked by solid vertical lines; dashed vertical lines indicate the transition to the figure (t = 600 ms). The brain insets in each panel indicate the location of the sources for each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50CC7E-1573-4E92-86CF-5B5EBB3CE3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9, September 2016, Pages 3669–3680, </a:t>
            </a:r>
            <a:r>
              <a:rPr lang="en-US" altLang="en-US" sz="1000">
                <a:solidFill>
                  <a:srgbClr val="333333"/>
                </a:solidFill>
                <a:hlinkClick r:id="rId3"/>
              </a:rPr>
              <a:t>https://doi.org/10.1093/cercor/bhw173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Group average of source activity waveforms for the basic SFG stimuli. The average source activity waveforms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Group average of source activity waveforms for the basic SFG stimuli. The average source activity waveforms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2024-04-27T00:01:24Z</dcterms:modified>
</cp:coreProperties>
</file>