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AAFF6-923C-4A85-B65A-AD23B769E9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87683-2835-4502-AD14-23E1D4C6A6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Atypical regions for the B.subtilis genome ( a ) Upper panel: signatures along the genome (same as Figure 1 ). Lower panel: distances of local signatures to host signature (one window out of ten is shown). Distances are expressed in arbitrary units (AU). ( b ) Inset: close up of the 1116–1141 kb region of a putative HT, with gene composition, using 0.5 kb window and 50 bp step. Gray diamonds, host; closed diamonds, original rRNA-free regions; and multiple symbols, rRNA-containing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No. 1 © Oxford University Press 2005;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permissions, please contact journals.permissions@oupjournals.org .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9E4D7-D72F-42F5-BA00-7901C2962C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 1 January 2005, Page e6, </a:t>
            </a:r>
            <a:r>
              <a:rPr lang="en-US" altLang="en-US" sz="1000">
                <a:solidFill>
                  <a:srgbClr val="333333"/>
                </a:solidFill>
                <a:hlinkClick r:id="rId3"/>
              </a:rPr>
              <a:t>https://doi.org/10.1093/nar/gni004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Atypical regions for the B.subtilis genome ( a ) Upper panel: signatures along the genome (same as Figure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Atypical regions for the B.subtilis genome ( a ) Upper panel: signatures along the genome (same as Figure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2024-05-01T22:04:36Z</dcterms:modified>
</cp:coreProperties>
</file>