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5C2D0-5FA8-4DAD-8B85-2052A81AC2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77A31-8869-4695-BC0B-15F2AEE13D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maximum CIMT for rosuvastatin vs. placebo over the 2 year period of the METEOR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01EE9A-88EB-4F3B-B706-D49271D43C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14, July 2010, Pages 1682–1689,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Change in maximum CIMT for rosuvastatin vs. placebo over the 2 year period of the METEOR Trial.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Change in maximum CIMT for rosuvastatin vs. placebo over the 2 year period of the METEOR Trial.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2024-04-26T12:57:15Z</dcterms:modified>
</cp:coreProperties>
</file>