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9C38A2-DC9D-4789-998A-B0914A695B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9456AE-B65D-4D01-8A89-C28AADEE12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CS landmarks. (A) The position and depth of the superior peak (SP), inferior peak (IP), and PPFM are shown for the left and right CS. The SD for both position and depth measures are shown for each point. Note that between sulci, the mean SP varies slightly by position and the IP varies slightly by depth. Though an interesting trend, these differences were not significant. (B) The distribution of the PPFM for both the left and right CS. The bin of positions (e.g., 45 is the bin of positions 41–45) is shown with the approximate Talairach coordinate in parentheses below.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289B3-AADA-48B3-B687-19A09286B9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1999–2009, </a:t>
            </a:r>
            <a:r>
              <a:rPr lang="en-US" altLang="en-US" sz="1000">
                <a:solidFill>
                  <a:srgbClr val="333333"/>
                </a:solidFill>
                <a:hlinkClick r:id="rId3"/>
              </a:rPr>
              <a:t>https://doi.org/10.1093/cercor/bhm224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CS landmarks. (A) The position and depth of the superior peak (SP), inferior peak (IP),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Distribution of CS landmarks. (A) The position and depth of the superior peak (SP), inferior peak (IP),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2024-04-26T02:39:40Z</dcterms:modified>
</cp:coreProperties>
</file>