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DCAF4D-E379-43DB-BA83-537F2744C3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BA57F-7BBB-487E-A044-2B73004BFC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χ2 fit of a straight line to all light curves plotted against instrumental mean magnitudes.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34816-C33C-47E8-93C7-4D675AE091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7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358, Issue 3, April 2005, Pages 795–812,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https://doi.org/10.1111/j.1365-2966.2005.08751.x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 χ</a:t>
            </a:r>
            <a:r>
              <a:rPr lang="en-US" altLang="en-US" b="0" baseline="30000"/>
              <a:t>2</a:t>
            </a:r>
            <a:r>
              <a:rPr lang="en-US" altLang="en-US" b="0"/>
              <a:t> fit of a straight line to all light curves plotted against instrumental mean magnitudes.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 χ2 fit of a straight line to all light curves plotted against instrumental mean magnitudes.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2024-04-26T07:23:58Z</dcterms:modified>
</cp:coreProperties>
</file>