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3BF61-2E4E-44A7-9B3C-024E1A46F0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653A1-1D89-42DA-B799-DA5EC9E0A1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Spike-timing-dependent-plasticity (STDP) with parameters A+ = 0.004, A– = 0.004, τ+ = 15 ms and τ– = 20 ms. Only spike pairs connected by arrows (right) contribute to plasticity. If the postsynaptic neuron fires after the presynaptic neuron (downward arrow, t &gt; 0), the synapse is potentiated. The reverse order of firing (upward arrow, t &lt; 0) results in depression.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FEA93-EE68-467C-9BF3-3C9AD8F6BB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933–944,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Spike-timing-dependent-plasticity (STDP) with parameters A</a:t>
            </a:r>
            <a:r>
              <a:rPr lang="en-US" altLang="en-US" b="0" baseline="-25000"/>
              <a:t>+</a:t>
            </a:r>
            <a:r>
              <a:rPr lang="en-US" altLang="en-US" b="0"/>
              <a:t> = 0.004, A</a:t>
            </a:r>
            <a:r>
              <a:rPr lang="en-US" altLang="en-US" b="0" baseline="-25000"/>
              <a:t>–</a:t>
            </a:r>
            <a:r>
              <a:rPr lang="en-US" altLang="en-US" b="0"/>
              <a:t>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Spike-timing-dependent-plasticity (STDP) with parameters A+ = 0.004, A–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2024-04-26T06:49:50Z</dcterms:modified>
</cp:coreProperties>
</file>