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A89A7-0D84-47C3-A2C1-CBDB37B818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BC7A13-BA44-4425-9640-2029ECD47B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segments of the biological motion and control motion sequences presented to the subjects. Note that dashed lines connecting joints (links) were not visible to the subjects. Only the joints indicated by circles were shown (white dots on a black background).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DBCD6B-2136-4DB1-AC09-F1A6B373A4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772–782, </a:t>
            </a:r>
            <a:r>
              <a:rPr lang="en-US" altLang="en-US" sz="1000">
                <a:solidFill>
                  <a:srgbClr val="333333"/>
                </a:solidFill>
                <a:hlinkClick r:id="rId3"/>
              </a:rPr>
              <a:t>https://doi.org/10.1093/cercor/12.7.772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segments of the biological motion and control motion sequences presented to the subjects. Note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segments of the biological motion and control motion sequences presented to the subjects. Note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2024-04-26T17:23:07Z</dcterms:modified>
</cp:coreProperties>
</file>