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C0FB7-D33A-415E-A6EA-B8B6B2672F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CB632-4293-4DFC-A438-35053840B3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 OT region showing a complexity by timecourse interaction. (A) Location of voxels showing a visual complexity by timecourse interaction Z-score &gt; 3.5 in a transverse slice through fusiform cortex. The circled OT region (−40, −64, −4 in MNI coordinates) was the only left hemisphere region identified. (B) Location of the left OT region from panel (A) showing a visual complexity by timecourse interaction on a semi-inflated CARET surface. (C). Timecourses for the most and least visually complex pairs (all stimulus types averaged together) in the left OT region identified from the whole-brain complexity by timecourse analysis. This region shows more activity for the most complex relative to the least complex pairs (P = 0.013).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2E26B3-40C3-4FFD-8DEA-ECA3EC0531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2715–2732,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Left OT region showing a complexity by timecourse interaction. (A) Location of voxels showing a visual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Left OT region showing a complexity by timecourse interaction. (A) Location of voxels showing a visual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2024-04-27T00:13:36Z</dcterms:modified>
</cp:coreProperties>
</file>