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FB231-873D-4572-B095-B4FA6023ED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39EC7-3615-4A6F-9157-E3462AE61A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Reaction times during the set shifting and reversal tasks. SFT, set shifting task; RVS, reversal task; NS, non-shift responses; S, shift responses. *The reaction times in the shift responses are significantly longer than those in the non-shift responses during the set shifting task (switch cost, P &lt; 0.05, paired t-test). Error bars show standard errors of means.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D6101B-A5F3-4832-A2FF-756326E76A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85–92,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Reaction times during the set shifting and reversal tasks. SFT, set shifting task; RVS, reversal task; NS,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Reaction times during the set shifting and reversal tasks. SFT, set shifting task; RVS, reversal task; NS,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2024-05-08T01:24:50Z</dcterms:modified>
</cp:coreProperties>
</file>