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DB9C59-B9C3-4459-B9B5-055176DB11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7FCA94-CEA3-4F9B-BBC9-B102E1D369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Reaction times during the set shifting and reversal tasks. SFT, set shifting task; RVS, reversal task; NS, non-shift responses; S, shift responses. *The reaction times in the shift responses are significantly longer than those in the non-shift responses during the set shifting task (switch cost, P &lt; 0.05, paired t-test). Error bars show standard errors of means.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4D8B64-3423-40B5-ACB1-84D01C9B6E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1.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 2001, Pages 85–92,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https://doi.org/10.1093/cercor/11.1.85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Reaction times during the set shifting and reversal tasks. SFT, set shifting task; RVS, reversal task; NS,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Reaction times during the set shifting and reversal tasks. SFT, set shifting task; RVS, reversal task; NS,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2024-09-20T03:00:37Z</dcterms:modified>
</cp:coreProperties>
</file>