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E6FDBD-317D-4D20-B1B3-3C28D56FC1C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12D6DA7-C450-4137-B736-18B2DD65904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Reaction times during the set shifting and reversal tasks. SFT, set shifting task; RVS, reversal task; NS, non-shift responses; S, shift responses. *The reaction times in the shift responses are significantly longer than those in the non-shift responses during the set shifting task (switch cost, P &lt; 0.05, paired t-test). Error bars show standard errors of means.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219B7E-DEBF-4AD1-8E13-EB6E9FDB77D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1.1.8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11, Issue 1, January 2001, Pages 85–92,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https://doi.org/10.1093/cercor/11.1.85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Reaction times during the set shifting and reversal tasks. SFT, set shifting task; RVS, reversal task; NS,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Reaction times during the set shifting and reversal tasks. SFT, set shifting task; RVS, reversal task; NS,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2024-09-19T07:22:45Z</dcterms:modified>
</cp:coreProperties>
</file>