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A5404-6CDF-47E1-A8C8-6EC40D6FC2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67BA6-ED99-4F49-AAFB-5F3495E36A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Morphological regions for the nucleus of 67P adapted from El-Maarry et al. (2016). White areas are the subregions investigated in Section 4.4 along with Hapi: roundish features (R.F.), mid-Imhotep (M.I.), north Ash (N.A.) and smooth Seth (S.S.). The reference system is the same as used for the maps in Fig. 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74538-6F53-4815-BA02-1B06E1917C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w3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462, Issue Suppl_1, November 2016, Pages S443–S458,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https://doi.org/10.1093/mnras/stw3177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Morphological regions for the nucleus of 67P adapted from El-Maarry et al. (2016). White areas are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Morphological regions for the nucleus of 67P adapted from El-Maarry et al. (2016). White areas are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2024-04-26T01:29:20Z</dcterms:modified>
</cp:coreProperties>
</file>