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6770C9-8BE8-42A1-8F07-B68115C008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DA6E0-05EA-4B0B-9EA2-C0C133EC93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Periodogram of the data for star 8824, a suspected δ Scuti, showing multiple strong peaks in frequency.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F3C8C-4C57-4052-8ABA-EFC3A65F0D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75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358, Issue 3, April 2005, Pages 795–812,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https://doi.org/10.1111/j.1365-2966.2005.08751.x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13 </a:t>
            </a:r>
            <a:r>
              <a:rPr lang="en-US" altLang="en-US" b="0"/>
              <a:t>Periodogram of the data for star 8824, a suspected δ Scuti, showing multiple strong peaks in frequency.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13 Periodogram of the data for star 8824, a suspected δ Scuti, showing multiple strong peaks in frequency.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2024-04-26T20:09:49Z</dcterms:modified>
</cp:coreProperties>
</file>