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A5389-837B-41E9-B906-A94F0F19D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97DB0-2AFD-4A12-B8F8-5B4C2A91C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Transitive Inference Task (Titone et al93).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Sequential Series (Transitive Inference Task).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Nonsequential Series (Nontransitive Inference Task).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and SEs of Accuracy (Percent Correct) Scores for Schizophrenia Patients and Normal Controls in All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Novelty Difference Scores (Previously Learned-Novel) in Schizophrenia Patients and Normal Controls on Unambiguous Sequential and Nonsequential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Reinforcement Difference Scores (Unambiguous-Ambiguous) in Schizophrenia Patients and Normal Controls on Previously Learned Sequential and Nonsequential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Nonsequential and Sequential Novel Ambiguous Accuracy Scores of Schizophrenia Patients and Normal Control Subjects Who Performed Above Chance on Nonsequential Novel Ambiguous.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TI Accuracy Scores of All Schizophrenia and Normal Control (NC)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08E3-8C1B-40F1-8260-7A82932D217C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schbul/sbp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Transitive Inference Task (Titone et al93).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Sequential Series (Transitive Inference Task).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5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Nonsequential Series (Nontransitive Inference Task).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6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Means and SEs of Accuracy (Percent Correct) Scores for Schizophrenia Patients and Normal Controls in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24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Mean Novelty Difference Scores (Previously Learned-Novel) in Schizophrenia Patients and Normal Controls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Mean Reinforcement Difference Scores (Unambiguous-Ambiguous) in Schizophrenia Patients and Normal Controls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Nonsequential and Sequential Novel Ambiguous Accuracy Scores of Schizophrenia Patients and Normal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6, November 2010, Pages 1187–1200,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Mean TI Accuracy Scores of All Schizophrenia and Normal Control (NC) Subjects.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1. Transitive Inference Task (Titone et al93).
</vt:lpstr>
      <vt:lpstr>Fig. 2. Sequential Series (Transitive Inference Task).
</vt:lpstr>
      <vt:lpstr>Fig. 3. Nonsequential Series (Nontransitive Inference Task).
</vt:lpstr>
      <vt:lpstr>Fig. 4. Means and SEs of Accuracy (Percent Correct) Scores for Schizophrenia Patients and Normal Controls in All ...</vt:lpstr>
      <vt:lpstr>Fig. 5. Mean Novelty Difference Scores (Previously Learned-Novel) in Schizophrenia Patients and Normal Controls on ...</vt:lpstr>
      <vt:lpstr>Fig. 6. Mean Reinforcement Difference Scores (Unambiguous-Ambiguous) in Schizophrenia Patients and Normal Controls on ...</vt:lpstr>
      <vt:lpstr>Fig. 7. Nonsequential and Sequential Novel Ambiguous Accuracy Scores of Schizophrenia Patients and Normal Control ...</vt:lpstr>
      <vt:lpstr>Fig. 8. Mean TI Accuracy Scores of All Schizophrenia and Normal Control (NC) Subjects.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2024-04-27T01:30:22Z</dcterms:modified>
</cp:coreProperties>
</file>