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5DF7B-6932-4182-8658-3F7E8D25A5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7C2CF9-C5F5-4C9E-AA18-252E8B3802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RXTE background-subtracted light curve of MCG–6-30-15 in the 2–10 keV energy band, with 128-s time bins. The light curves are shown as histogram segments. Gaps are left where there are no data. The bottom panel is the 1997 August observation and the top panel is the 1999 July observation. In both cases the time is measured since the start of the observation.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9B4A31-1786-48FE-A117-6D2EF0E531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5.0899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1469–1480, </a:t>
            </a:r>
            <a:r>
              <a:rPr lang="en-US" altLang="en-US" sz="1000">
                <a:solidFill>
                  <a:srgbClr val="333333"/>
                </a:solidFill>
                <a:hlinkClick r:id="rId3"/>
              </a:rPr>
              <a:t>https://doi.org/10.1111/j.1365-2966.2005.08992.x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RXTE background-subtracted light curve of MCG–6-30-15 in the 2–10 keV energy band, with 128-s time bins.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RXTE background-subtracted light curve of MCG–6-30-15 in the 2–10 keV energy band, with 128-s time bins.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2024-04-26T10:15:41Z</dcterms:modified>
</cp:coreProperties>
</file>