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A48E69-42D3-407A-BE55-C12E41A248B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26B782-B3E3-443D-9BEF-FBBD8B726A9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3CB2A5-51B1-4AF5-90EB-F4EA5F5DD1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2024-04-26T23:59:37Z</dcterms:modified>
</cp:coreProperties>
</file>