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838E18-1131-4AB5-9CB4-4FCDB7CEA6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A04BA4-D446-4430-A59F-4B59839942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Structures of an individual ZF motif ( A ) and a four-finger ZFP, which is formed by linking four such individual ZF motifs ( B ). Zif268 bound to its cognate DNA site ( C ) and potential binding of Zif268 to degenerate sites ( D ). The key base contacts were deduced from the crystal structure of Zif268–DNA complex ( 44 ). Each finger makes contact with its target 3 bp site. In addition, Asp 2 at position 2 in each finger makes contact with a base outside the 3 bp site (C). Fingers 1 and 3 of Zif268 make specific contacts only with two bases of their cognate DNA triplets, while specific base contacts are seen with all the three bases of finger 2. Zif268 could potentially bind to other secondary or degenerate sites (D) as indicated, where N = G, A, T or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E17B92-55DE-4D13-992B-3B068BD34C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9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18, 1 October 2005, Pages 5978–5990, </a:t>
            </a:r>
            <a:r>
              <a:rPr lang="en-US" altLang="en-US" sz="1000">
                <a:solidFill>
                  <a:srgbClr val="333333"/>
                </a:solidFill>
                <a:hlinkClick r:id="rId3"/>
              </a:rPr>
              <a:t>https://doi.org/10.1093/nar/gki912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Structures of an individual ZF motif ( A ) and a four-finger ZFP, which is formed by linking four such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Structures of an individual ZF motif ( A ) and a four-finger ZFP, which is formed by linking four such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2024-04-26T13:42:33Z</dcterms:modified>
</cp:coreProperties>
</file>