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8C974-687E-477E-8F0F-090EDEA416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BE2311-FCD7-454E-A323-1537C62EDF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of the HILIC partitioning of a general polar analyte into the water layer adsorbed on the surface of the hydrophilic phase.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300FB-5FAF-4A23-8597-C785FC6CA0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t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51, Issue 7, August 2013, Pages 684–693,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https://doi.org/10.1093/chromsci/bmt015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Scheme of the HILIC partitioning of a general polar analyte into the water layer adsorbed on the surface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Scheme of the HILIC partitioning of a general polar analyte into the water layer adsorbed on the surface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2024-04-26T18:21:07Z</dcterms:modified>
</cp:coreProperties>
</file>