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917F74-6718-48E0-843C-28F430B789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27B8F-774E-48E7-9884-0813A4F70E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Some routes of transmission of antibiotic-susceptible or -resistant gastrointestinal pathogens or normal intestinal flora between animals and humans.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14692-39FB-4853-8A7B-B1F479592D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g4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53, Issue 1, January 2004, Pages 28–52,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https://doi.org/10.1093/jac/dkg483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Some routes of transmission of antibiotic-susceptible or -resistant gastrointestinal pathogens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Some routes of transmission of antibiotic-susceptible or -resistant gastrointestinal pathogens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2024-04-26T09:16:48Z</dcterms:modified>
</cp:coreProperties>
</file>