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9122D8-6CB3-445E-8BAC-B78F19EB82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B9C85C-E276-4A0F-A19D-E163B2F553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0BD5E2-7AA5-4AA4-9892-F6E8D35317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2024-04-26T04:34:48Z</dcterms:modified>
</cp:coreProperties>
</file>