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A23FAE-FB04-4A0B-AF0D-95F923A314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6146A8-2D51-4B90-AC68-EAD2732C35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dRP lyase activity assay of Pol β. (A) Schematic representation of the reactions generating a 5′-dRP-group-containing DNA substrate. Treatment of Pol β-U (with 32P labeled at 3′end) with UDG generates an AP-containing DNA, which then was incised at the nucleotide 5′ to the AP site by APE1, resulting the 5′-dRP-containing substrate (20 nt + dRP). Removal of the 5′-dRP residue by dRP lyase results in a 3′-32P labeled 20 nt DNA fragment. Asterisk represents 32P labeling. (B) 5′-dRP lyase activity assay. (C) Quantification of the 5′-dRP lyase activities shown in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9683CF-D03C-4422-AFA3-533B5601BA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p2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37, Issue 10, 1 June 2009, Pages 3431–3441,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https://doi.org/10.1093/nar/gkp201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dRP lyase activity assay of Pol β. (A) Schematic representation of the reactions generating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dRP lyase activity assay of Pol β. (A) Schematic representation of the reactions generating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2024-04-26T03:18:07Z</dcterms:modified>
</cp:coreProperties>
</file>