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26E87-37A6-4B5D-813B-18F275970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DEAFA-DCE7-44AE-8AD3-A0D51A71F1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E2C0E-E390-4DF6-847D-D7264BAF69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2024-04-26T03:35:55Z</dcterms:modified>
</cp:coreProperties>
</file>