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A8C34-7ACF-494E-9EBC-9DB01E5DA6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86AF7-2360-478C-94D6-C0048B4428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expenditure by county boroughs on hospitals, 1930–36. Source: Local Government Financial Statistics, 1922–36.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154CB-A302-48DA-966F-7DACAB5391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cbh/hw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20 Century Br Hist</a:t>
            </a:r>
            <a:r>
              <a:rPr lang="en-US" altLang="en-US" sz="1000">
                <a:solidFill>
                  <a:srgbClr val="333333"/>
                </a:solidFill>
              </a:rPr>
              <a:t>, Volume 20, Issue 3, 2009, Pages 322–345,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https://doi.org/10.1093/tcbh/hwp018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Total expenditure by county boroughs on hospitals, 1930–36. Source: Local Government Financial Statistics,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33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Total expenditure by county boroughs on hospitals, 1930–36. Source: Local Government Financial Statistics,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2024-04-26T03:14:34Z</dcterms:modified>
</cp:coreProperties>
</file>