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576FB-7CA2-4668-B24B-22304DAFD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14B06-9E71-4B3C-BA94-D6A87B0178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18B2DE-30C3-4E6E-8ADA-2454ABDC42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2024-04-26T07:57:34Z</dcterms:modified>
</cp:coreProperties>
</file>