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CB6209-6A06-457E-BFD2-97EADF293F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6A4F6D-B46B-421A-BDAC-5356FF81A8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196927-6D76-4D30-ABFA-259AE0294A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2024-04-27T02:55:24Z</dcterms:modified>
</cp:coreProperties>
</file>